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75" r:id="rId5"/>
    <p:sldId id="276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9FAB9307-99D2-4B71-87DF-0F6C41B15E33}"/>
    <pc:docChg chg="delSld">
      <pc:chgData name="Weaver, Adelyn" userId="de4deace-e7eb-4662-9c1a-11696a47ec21" providerId="ADAL" clId="{9FAB9307-99D2-4B71-87DF-0F6C41B15E33}" dt="2025-10-01T18:55:32.123" v="41" actId="47"/>
      <pc:docMkLst>
        <pc:docMk/>
      </pc:docMkLst>
      <pc:sldChg chg="del">
        <pc:chgData name="Weaver, Adelyn" userId="de4deace-e7eb-4662-9c1a-11696a47ec21" providerId="ADAL" clId="{9FAB9307-99D2-4B71-87DF-0F6C41B15E33}" dt="2025-10-01T18:54:46.785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9FAB9307-99D2-4B71-87DF-0F6C41B15E33}" dt="2025-10-01T18:54:48.345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9FAB9307-99D2-4B71-87DF-0F6C41B15E33}" dt="2025-10-01T18:54:47.281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9FAB9307-99D2-4B71-87DF-0F6C41B15E33}" dt="2025-10-01T18:54:50.852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9FAB9307-99D2-4B71-87DF-0F6C41B15E33}" dt="2025-10-01T18:54:51.110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9FAB9307-99D2-4B71-87DF-0F6C41B15E33}" dt="2025-10-01T18:54:51.501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9FAB9307-99D2-4B71-87DF-0F6C41B15E33}" dt="2025-10-01T18:54:51.796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9FAB9307-99D2-4B71-87DF-0F6C41B15E33}" dt="2025-10-01T18:54:56.108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9FAB9307-99D2-4B71-87DF-0F6C41B15E33}" dt="2025-10-01T18:54:56.334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9FAB9307-99D2-4B71-87DF-0F6C41B15E33}" dt="2025-10-01T18:54:56.748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9FAB9307-99D2-4B71-87DF-0F6C41B15E33}" dt="2025-10-01T18:54:57.454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9FAB9307-99D2-4B71-87DF-0F6C41B15E33}" dt="2025-10-01T18:54:57.743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9FAB9307-99D2-4B71-87DF-0F6C41B15E33}" dt="2025-10-01T18:54:58.600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9FAB9307-99D2-4B71-87DF-0F6C41B15E33}" dt="2025-10-01T18:54:58.894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9FAB9307-99D2-4B71-87DF-0F6C41B15E33}" dt="2025-10-01T18:55:00.834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9FAB9307-99D2-4B71-87DF-0F6C41B15E33}" dt="2025-10-01T18:55:32.123" v="4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9FAB9307-99D2-4B71-87DF-0F6C41B15E33}" dt="2025-10-01T18:55:30.664" v="39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9FAB9307-99D2-4B71-87DF-0F6C41B15E33}" dt="2025-10-01T18:55:27.233" v="35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9FAB9307-99D2-4B71-87DF-0F6C41B15E33}" dt="2025-10-01T18:55:29.140" v="3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9FAB9307-99D2-4B71-87DF-0F6C41B15E33}" dt="2025-10-01T18:55:26.958" v="34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9FAB9307-99D2-4B71-87DF-0F6C41B15E33}" dt="2025-10-01T18:55:00.141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9FAB9307-99D2-4B71-87DF-0F6C41B15E33}" dt="2025-10-01T18:55:26.660" v="33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9FAB9307-99D2-4B71-87DF-0F6C41B15E33}" dt="2025-10-01T18:55:26.369" v="32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9FAB9307-99D2-4B71-87DF-0F6C41B15E33}" dt="2025-10-01T18:55:26.017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9FAB9307-99D2-4B71-87DF-0F6C41B15E33}" dt="2025-10-01T18:55:25.734" v="30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9FAB9307-99D2-4B71-87DF-0F6C41B15E33}" dt="2025-10-01T18:55:25.297" v="29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9FAB9307-99D2-4B71-87DF-0F6C41B15E33}" dt="2025-10-01T18:55:24.620" v="2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9FAB9307-99D2-4B71-87DF-0F6C41B15E33}" dt="2025-10-01T18:55:24.383" v="25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9FAB9307-99D2-4B71-87DF-0F6C41B15E33}" dt="2025-10-01T18:55:23.959" v="24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9FAB9307-99D2-4B71-87DF-0F6C41B15E33}" dt="2025-10-01T18:55:23.687" v="23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9FAB9307-99D2-4B71-87DF-0F6C41B15E33}" dt="2025-10-01T18:55:23.399" v="22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9FAB9307-99D2-4B71-87DF-0F6C41B15E33}" dt="2025-10-01T18:55:23.128" v="2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9FAB9307-99D2-4B71-87DF-0F6C41B15E33}" dt="2025-10-01T18:55:22.888" v="20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9FAB9307-99D2-4B71-87DF-0F6C41B15E33}" dt="2025-10-01T18:55:22.664" v="19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9FAB9307-99D2-4B71-87DF-0F6C41B15E33}" dt="2025-10-01T18:55:22.392" v="18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9FAB9307-99D2-4B71-87DF-0F6C41B15E33}" dt="2025-10-01T18:55:29.927" v="37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9FAB9307-99D2-4B71-87DF-0F6C41B15E33}" dt="2025-10-01T18:55:30.298" v="38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9FAB9307-99D2-4B71-87DF-0F6C41B15E33}" dt="2025-10-01T18:55:31.434" v="40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9FAB9307-99D2-4B71-87DF-0F6C41B15E33}" dt="2025-10-01T18:55:24.812" v="27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9FAB9307-99D2-4B71-87DF-0F6C41B15E33}" dt="2025-10-01T18:55:25.063" v="28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9FAB9307-99D2-4B71-87DF-0F6C41B15E33}" dt="2025-10-01T18:55:22.108" v="17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9FAB9307-99D2-4B71-87DF-0F6C41B15E33}" dt="2025-10-01T18:55:21.769" v="16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76AED-71C0-422D-83DE-DD8AEC863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6A043B1-F90E-FB4F-B32A-246CBBACD79C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4C6104E-173D-00AC-A6ED-57F038E42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C0879BB-5CA6-E34F-C4BC-A90F136B86AC}"/>
              </a:ext>
            </a:extLst>
          </p:cNvPr>
          <p:cNvSpPr txBox="1"/>
          <p:nvPr/>
        </p:nvSpPr>
        <p:spPr>
          <a:xfrm>
            <a:off x="1199762" y="1499297"/>
            <a:ext cx="5359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SMART Goal Setting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92FE21-C4A2-92AB-2AAE-46BA2D0223B6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A58ED84-7E06-D066-7D5C-1461A8606B94}"/>
              </a:ext>
            </a:extLst>
          </p:cNvPr>
          <p:cNvSpPr/>
          <p:nvPr/>
        </p:nvSpPr>
        <p:spPr>
          <a:xfrm>
            <a:off x="613422" y="2429566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3ECABB4-9ADF-1624-F08C-AD7F3C739388}"/>
              </a:ext>
            </a:extLst>
          </p:cNvPr>
          <p:cNvSpPr/>
          <p:nvPr/>
        </p:nvSpPr>
        <p:spPr>
          <a:xfrm>
            <a:off x="613422" y="3839405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16B4407-34DB-AA23-8027-062287BB1BF6}"/>
              </a:ext>
            </a:extLst>
          </p:cNvPr>
          <p:cNvSpPr/>
          <p:nvPr/>
        </p:nvSpPr>
        <p:spPr>
          <a:xfrm>
            <a:off x="613422" y="806892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CAC1F7E-69D8-5243-F491-17A6E4F1B327}"/>
              </a:ext>
            </a:extLst>
          </p:cNvPr>
          <p:cNvSpPr/>
          <p:nvPr/>
        </p:nvSpPr>
        <p:spPr>
          <a:xfrm>
            <a:off x="613422" y="524924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DFD75FD-0A7D-1BED-D30A-CBB772EF4141}"/>
              </a:ext>
            </a:extLst>
          </p:cNvPr>
          <p:cNvSpPr/>
          <p:nvPr/>
        </p:nvSpPr>
        <p:spPr>
          <a:xfrm>
            <a:off x="613422" y="665908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AA0760D-4BB9-C28D-DAFC-B0BD45B51F43}"/>
              </a:ext>
            </a:extLst>
          </p:cNvPr>
          <p:cNvSpPr txBox="1"/>
          <p:nvPr/>
        </p:nvSpPr>
        <p:spPr>
          <a:xfrm>
            <a:off x="898236" y="231397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2D0876-5FED-4F82-44B5-C9E496C3E31A}"/>
              </a:ext>
            </a:extLst>
          </p:cNvPr>
          <p:cNvSpPr txBox="1"/>
          <p:nvPr/>
        </p:nvSpPr>
        <p:spPr>
          <a:xfrm>
            <a:off x="727108" y="3723810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0E72EAC-7162-4990-CA74-37A54927FE8F}"/>
              </a:ext>
            </a:extLst>
          </p:cNvPr>
          <p:cNvSpPr txBox="1"/>
          <p:nvPr/>
        </p:nvSpPr>
        <p:spPr>
          <a:xfrm>
            <a:off x="855454" y="5114928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D2C888-28EE-3880-3B97-87218F13076F}"/>
              </a:ext>
            </a:extLst>
          </p:cNvPr>
          <p:cNvSpPr txBox="1"/>
          <p:nvPr/>
        </p:nvSpPr>
        <p:spPr>
          <a:xfrm>
            <a:off x="812672" y="6548230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68712A9-4D2D-0B31-047C-083B133AA754}"/>
              </a:ext>
            </a:extLst>
          </p:cNvPr>
          <p:cNvSpPr txBox="1"/>
          <p:nvPr/>
        </p:nvSpPr>
        <p:spPr>
          <a:xfrm>
            <a:off x="898236" y="7958873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21472614-1C50-2624-75FC-F504DC8EE715}"/>
              </a:ext>
            </a:extLst>
          </p:cNvPr>
          <p:cNvSpPr/>
          <p:nvPr/>
        </p:nvSpPr>
        <p:spPr>
          <a:xfrm>
            <a:off x="2007508" y="2429565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44F50EF9-9FFB-9821-ABDC-DF4F4672FC0B}"/>
              </a:ext>
            </a:extLst>
          </p:cNvPr>
          <p:cNvSpPr/>
          <p:nvPr/>
        </p:nvSpPr>
        <p:spPr>
          <a:xfrm>
            <a:off x="2007508" y="3839404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E80C102F-D7C5-5D6B-3672-714DC025211C}"/>
              </a:ext>
            </a:extLst>
          </p:cNvPr>
          <p:cNvSpPr/>
          <p:nvPr/>
        </p:nvSpPr>
        <p:spPr>
          <a:xfrm>
            <a:off x="2007508" y="5249243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9D442C38-E1B6-4749-F06A-1395A3CFFC60}"/>
              </a:ext>
            </a:extLst>
          </p:cNvPr>
          <p:cNvSpPr/>
          <p:nvPr/>
        </p:nvSpPr>
        <p:spPr>
          <a:xfrm>
            <a:off x="2007508" y="6659082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18D4E827-9094-BEAC-AECC-B1261EC86A79}"/>
              </a:ext>
            </a:extLst>
          </p:cNvPr>
          <p:cNvSpPr/>
          <p:nvPr/>
        </p:nvSpPr>
        <p:spPr>
          <a:xfrm>
            <a:off x="2007508" y="8068921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4EE734-8CBB-CBB7-C8F2-32DBF41BD69A}"/>
              </a:ext>
            </a:extLst>
          </p:cNvPr>
          <p:cNvSpPr txBox="1"/>
          <p:nvPr/>
        </p:nvSpPr>
        <p:spPr>
          <a:xfrm>
            <a:off x="2408231" y="246248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A608DC-542B-DB07-1910-4FECBA5E29C5}"/>
              </a:ext>
            </a:extLst>
          </p:cNvPr>
          <p:cNvSpPr txBox="1"/>
          <p:nvPr/>
        </p:nvSpPr>
        <p:spPr>
          <a:xfrm>
            <a:off x="2408231" y="388363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3C4D2D-D216-6B87-84EC-C644E06FEFAB}"/>
              </a:ext>
            </a:extLst>
          </p:cNvPr>
          <p:cNvSpPr txBox="1"/>
          <p:nvPr/>
        </p:nvSpPr>
        <p:spPr>
          <a:xfrm>
            <a:off x="2408231" y="530477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ACHIEVABLE: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CA41B7-4FC4-6064-4379-7C92AFC8D829}"/>
              </a:ext>
            </a:extLst>
          </p:cNvPr>
          <p:cNvSpPr txBox="1"/>
          <p:nvPr/>
        </p:nvSpPr>
        <p:spPr>
          <a:xfrm>
            <a:off x="2408231" y="67259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REVELVANT: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DC92DA-E7ED-1C3C-F9C7-45B36B79AD1F}"/>
              </a:ext>
            </a:extLst>
          </p:cNvPr>
          <p:cNvSpPr txBox="1"/>
          <p:nvPr/>
        </p:nvSpPr>
        <p:spPr>
          <a:xfrm>
            <a:off x="2408231" y="81470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9B81D4-7E72-6F2D-8BDC-AC7E0B5923DE}"/>
              </a:ext>
            </a:extLst>
          </p:cNvPr>
          <p:cNvSpPr txBox="1"/>
          <p:nvPr/>
        </p:nvSpPr>
        <p:spPr>
          <a:xfrm>
            <a:off x="2744205" y="2791023"/>
            <a:ext cx="4091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do I want to accomplish?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Why is this your goal?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69143E-9D63-099B-4291-9781631B4687}"/>
              </a:ext>
            </a:extLst>
          </p:cNvPr>
          <p:cNvSpPr txBox="1"/>
          <p:nvPr/>
        </p:nvSpPr>
        <p:spPr>
          <a:xfrm>
            <a:off x="2744205" y="4200862"/>
            <a:ext cx="4091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will I know when it is accomplished?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do you plan on tracking your progress?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1ADA0FB-165D-E320-317A-C091A90B9C2F}"/>
              </a:ext>
            </a:extLst>
          </p:cNvPr>
          <p:cNvSpPr txBox="1"/>
          <p:nvPr/>
        </p:nvSpPr>
        <p:spPr>
          <a:xfrm>
            <a:off x="2744205" y="5610701"/>
            <a:ext cx="40913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can the goal be accomplished?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this goal realistic?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is the motivation for this goal?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45444F-9FFB-2C39-8D19-67EA4E821B97}"/>
              </a:ext>
            </a:extLst>
          </p:cNvPr>
          <p:cNvSpPr txBox="1"/>
          <p:nvPr/>
        </p:nvSpPr>
        <p:spPr>
          <a:xfrm>
            <a:off x="2744205" y="7020540"/>
            <a:ext cx="4091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Does this seem worthwhile?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Why are you setting this goal now?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this the right time for you to be working towards this goal?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58F7419-850D-5C9D-C7D4-6DF8A95474CD}"/>
              </a:ext>
            </a:extLst>
          </p:cNvPr>
          <p:cNvSpPr txBox="1"/>
          <p:nvPr/>
        </p:nvSpPr>
        <p:spPr>
          <a:xfrm>
            <a:off x="2744205" y="8430379"/>
            <a:ext cx="4091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When can I accomplish this goal?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long will it take to achieve this goal?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is the deadline?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the deadline realistic?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F5B740-8347-FF0B-6AC1-C34C6BEED5D4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640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A1F9D-4B0F-778B-A617-4957B363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6D923E7-7CA5-D87D-24A6-E4B9A09E76D1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36035ECE-83BC-7AFE-C6F7-91D4ADE07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BC8C1BF-F444-2870-5894-21B9789EFBA8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2BF17B-B29A-E13F-B891-D3472FF51508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C62542D-356D-A080-1BD8-DB154A604EA6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970960C-2B80-B6E1-3D0E-BAA5B9696D6E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87EF6C-1673-1F33-D921-62EEB7EB76F6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77BD681-018E-A9D2-952A-E557F8C8B6A0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C5F272-B933-7DB1-27A5-BB870095A79B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BF14AA-D3CB-1E73-88C1-DCEA69FC0D8B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2F7FBB-D953-9B50-A59E-E68C63EF8FBA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21CDF0-5CC9-63D8-B6C0-E6D45980126C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229560E-8702-5039-4A26-432FA6FF4CA9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9C0BD4-200C-54DA-DB90-7950AFEEF283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86329181-A7B1-3A59-D031-28C8D4A088AB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26E0C04D-2ACF-17D3-940A-794552E5D8DA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68A76C5A-AE05-EAA4-F76A-46D1B39BF154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658AF501-B698-D775-4A0C-B18DA6FFC583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4174D8D5-0E19-FA5F-ACD7-2BD16EC4E96E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862F409-8DCB-4D21-4A16-C1D5D5D73CB3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39AF959-8B10-051C-A5A3-1FB9BCC69FFB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014839C-4743-7195-AF17-C2CD1B91425B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DFDA9FC-25B8-F47C-02AE-14ACA9019E51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REVELVANT: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3F3F5AD-68F8-37B3-FDE7-7EB8FBB20CC8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197895-4463-FB1C-1475-FE462DC36F83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E5B4D9-34B9-51DE-C7EF-F1FD93AB0803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C76FD7-3B9C-FD8C-FEED-7912BC6E7736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#1:</a:t>
            </a:r>
          </a:p>
        </p:txBody>
      </p:sp>
    </p:spTree>
    <p:extLst>
      <p:ext uri="{BB962C8B-B14F-4D97-AF65-F5344CB8AC3E}">
        <p14:creationId xmlns:p14="http://schemas.microsoft.com/office/powerpoint/2010/main" val="359420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C4B43-EA72-AC69-131A-A09185111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840AB9-6537-75F7-0EAA-CB58B368394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ED87B81E-9D46-4507-00EC-DFA465AFC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259158C-4EE6-11E8-1DFE-1F5CCA307701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952DE-00B8-DE6D-C6CD-CF977009DEBD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13F8CB5-5A65-15B0-9EFB-DD671420D0FF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B0054DB-9D96-77E1-86F2-B65A516BE3DA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60E0F13-1CB0-DA5F-43E6-7018FA212E88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895801C-9AF9-6D5F-1DB4-AA04012FEAAD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7C54B28-E32D-3F43-F334-CACABD634FF9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D06B7A-92D4-B419-C27F-B72BF8E1D0DA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ACA1520-57F2-F377-145A-095830598D8A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B94D7B-C9FF-935A-1EA1-C15761F6907A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2A034A-110E-E4E4-E269-C749102FCDB0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F4542F-2C4D-CA7D-98AF-D03EA84DF9AB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3FBD22F0-761C-9595-3C43-77474744679F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C61134A1-00CC-3A2E-79AB-9632E6777320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0EF38480-1615-6D86-2710-A2B498A7FE61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0B9F21AD-A19C-D619-CB02-30029B7F97BE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E9E56E3B-C35E-7FB5-62C6-00B5B04B6318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7095DB7-0F0A-8F1A-194F-25DA0329EA9C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0D2844-F069-16B4-ED09-C1A410D12EC5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057914-7FBD-36A5-C9C5-AA0CC13A49CE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CA77D8-26BD-D0B8-594A-932919176AF4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REVELVANT: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18909B1-EA07-7B44-7ECA-46D21478BFBE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176B797-798F-35DF-BEB4-68520B6E021C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CD7E9A-880F-A5AB-F280-7CFEFFB740DD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25C23D-A74E-F228-0156-3387B022C017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#2:</a:t>
            </a:r>
          </a:p>
        </p:txBody>
      </p:sp>
    </p:spTree>
    <p:extLst>
      <p:ext uri="{BB962C8B-B14F-4D97-AF65-F5344CB8AC3E}">
        <p14:creationId xmlns:p14="http://schemas.microsoft.com/office/powerpoint/2010/main" val="197165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FC760-B055-D3C6-504E-7BE2092B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8F5700-63CB-823B-F303-6A200525019C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D6A7B952-0CAF-C102-18B9-EF46542EE8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19AC394-40E9-5D8E-28E4-0C3EE21B39BA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0E1F8-675B-464A-CC76-8E63C4AD752A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ACA303-D4CC-3F3B-3893-2A86884E654C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816865-6155-EA30-41DE-3B0CE2E99F10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05F71E0-5134-5D05-AD94-28B9FBF9676A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9E55AA2-A649-83EB-88E7-55DED3E739A4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CBA5358-52C6-98C9-C9A3-008CE8CBE09F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4291EE-036B-3444-781B-C693F647B7C5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1C39E7-147A-1E16-AF4A-5A566EA8D7E3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2C62D8-E3F0-690F-9020-8688533ACBCE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DF46DF9-0103-F6F7-6898-7E4A7B8CB5CC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F74970-A56A-E6B2-C50E-3D853C0D1188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86AA41C8-BF85-ED09-CBE9-55CD0257B240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ED169B88-3DFD-91B4-195F-13AB28280238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B668B182-18A2-DFD4-5850-3EAA8CE75625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A0472F26-68B8-EB18-BFAA-82302BC486C9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7E4FF538-80EC-BF5C-3697-9113A3BE3277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0E32C2-85B7-33FE-C393-3DA44D57E8A6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E285F7C-B36F-F6FF-9346-234B639F8AA7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F0B44AC-2B66-33DC-E5D0-63FB0218AF51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4C5450-711F-72CE-5BF3-844B4AFE747B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REVELVANT: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D7D5DCE-D9EC-42C8-F3B8-33E661C5B7B1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DE04C2-60B2-83E3-98EE-CD8B9F03CC87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33F627-1E4D-011D-A381-374166C7112E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4E9AE0-7F1D-DF76-BCD0-8877EB1AA061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#3:</a:t>
            </a:r>
          </a:p>
        </p:txBody>
      </p:sp>
    </p:spTree>
    <p:extLst>
      <p:ext uri="{BB962C8B-B14F-4D97-AF65-F5344CB8AC3E}">
        <p14:creationId xmlns:p14="http://schemas.microsoft.com/office/powerpoint/2010/main" val="345058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6B641-FC59-B279-CCBF-EB4921AB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77409E-B475-72F6-801D-8A30301DFD2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AC28631-4A40-EBF4-410E-BA9434D03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6E7B8B0-5952-B38B-2FC6-A5323A388B6C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76A6A8-3A6A-B6F2-8AA7-C476E5A3ACC3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2724205-B5BF-3230-5136-EDFCB43ABED4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F6EAAC-7198-1BCA-99F5-E2969F585B9A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93D304-CD77-AB57-7869-59CA9944E8E5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7F3932F-8F84-88B7-FC5A-1C1E0F0C43CB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CFA156D-CF8D-4C1C-4FC7-BEB9FE8B9755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B370B9-CFC6-DD48-5438-EFBA21FD7F14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A90D02-B99C-384E-1721-23C2E7126F44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BBC3C7-D6A8-110C-43C3-3F96D5FBDB8B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674050-1EDB-4E4E-6DAE-A600049E4F4C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32D5FD6-5929-6DCF-5BE2-85A18DCB45F1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D3C919BC-A4E8-1A03-E99F-FB40AB8AB615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5E061185-EA95-EA09-86E3-0B3D00AF3A0C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E7F2273A-C482-6471-B9E4-3A93B3A5C269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F1B05A04-15CE-0EFE-6D74-9C78B53A6D58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432DE85F-8B32-07C2-A858-34D74089C0DD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97BB76-6C74-D06E-E903-C5F389BDC8D6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E6E855-7428-4367-1D30-6A8A6B605901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609B7D9-0C49-8BE5-9637-A21023DC5640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473B8C-1CFB-8D03-DEBD-76196152C7A6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REVELVANT: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4DBF01-5AA0-596B-907F-5D640FDD4798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6C3CFE-61ED-58C8-950A-A2DDFEF9673C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AF6D72-021B-D921-9074-ACEE59FD058F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1A7C8-BB84-5793-B97C-68FCDD4399F3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#4:</a:t>
            </a:r>
          </a:p>
        </p:txBody>
      </p:sp>
    </p:spTree>
    <p:extLst>
      <p:ext uri="{BB962C8B-B14F-4D97-AF65-F5344CB8AC3E}">
        <p14:creationId xmlns:p14="http://schemas.microsoft.com/office/powerpoint/2010/main" val="418430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7415</TotalTime>
  <Words>295</Words>
  <Application>Microsoft Office PowerPoint</Application>
  <PresentationFormat>Custom</PresentationFormat>
  <Paragraphs>83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Orgon Slab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2025-10-01T18:55:41Z</dcterms:modified>
</cp:coreProperties>
</file>